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62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49" autoAdjust="0"/>
  </p:normalViewPr>
  <p:slideViewPr>
    <p:cSldViewPr>
      <p:cViewPr varScale="1">
        <p:scale>
          <a:sx n="102" d="100"/>
          <a:sy n="102" d="100"/>
        </p:scale>
        <p:origin x="-18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10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1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9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14A0162-DE06-4B19-9A38-89B60E748DFE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146191C-79B2-4482-A41E-2788AAF99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B6017-AA30-4743-8631-4AB4A287C503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0895D-9990-425B-8D04-BAD94D876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D1874-EB11-471F-A9E7-83FD0B995C76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09B4D-5143-46D0-8055-3705F0551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6BCC2-F0B2-42B1-872F-5114E551697B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62C49-2A7D-45CB-B29C-17B367181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10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15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2C42D1-6E88-413C-BCD6-9E6ABBFC1495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599A85-736C-4817-ABD1-2A1D0A5316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0526FC-6489-4B7B-A495-66D8D6C4E96F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4FBDDC-81F2-4FEE-B461-AAADACD6E2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DF60F7-15B5-4054-9306-A1842A05199A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D3AE74-1D3A-4F46-81E4-81C2EC23B6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89546D-C480-4F4B-BB75-2E0CF275D232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976A3E-DFEC-461E-99BE-50F5A5EC6A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24996-10AB-4E2D-ADF1-08B1568BD988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5860C-F3F9-4614-9512-A8FAA36DFC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D6C600-972D-4EC9-9320-E21AA313ADE8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C74EB4-D7E8-4B73-8A5D-65547BCAC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10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1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9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20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2A62769-83FD-4CDA-9C15-CB424C657684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C8A8FA0-532C-4B70-B3CD-0C48DC796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4A736F6-44C3-4C64-9289-BAD0E5291200}" type="datetimeFigureOut">
              <a:rPr lang="ru-RU"/>
              <a:pPr>
                <a:defRPr/>
              </a:pPr>
              <a:t>16.12.2024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4E79771-4DA8-4F79-A414-14F1A86D1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3" r:id="rId2"/>
    <p:sldLayoutId id="2147483768" r:id="rId3"/>
    <p:sldLayoutId id="2147483769" r:id="rId4"/>
    <p:sldLayoutId id="2147483770" r:id="rId5"/>
    <p:sldLayoutId id="2147483771" r:id="rId6"/>
    <p:sldLayoutId id="2147483764" r:id="rId7"/>
    <p:sldLayoutId id="2147483772" r:id="rId8"/>
    <p:sldLayoutId id="2147483773" r:id="rId9"/>
    <p:sldLayoutId id="2147483765" r:id="rId10"/>
    <p:sldLayoutId id="21474837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712968" cy="446988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Ежегодный отчет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об исполнении корпоративных планов   по противодействию 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коррупции за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год                   МКОУ СОШ № 3 г. Нижние Серги-3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mtClean="0">
                <a:latin typeface="Times New Roman" pitchFamily="18" charset="0"/>
                <a:cs typeface="Times New Roman" pitchFamily="18" charset="0"/>
              </a:rPr>
              <a:t>В МКОУ СОШ № 3 г. Нижние Серги-3 о борьбе с коррупцией ребята знают не понаслышке. Ежегодно в начале учебного года в классах проводятся беседы и видеопрезентации, разъясняющие суть этого неприглядного социального явления. Так в течении сентября в классах состоялись ежегодные мероприятия тематической направленности о противодействии коррупции.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Проводено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течение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года 22 классных часа в 1-11 классах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антикоррупционную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направленность. Уроков по литературе, содержащих данную информацию –4 (в 7 классе –на материале произведения Гоголя Н.В. «Ревизор», в 9 классе на материале произведения Гоголя Н.В. «Мёртвые души», в 10 классе на материале произведения Салтыкова-Щедрина М.Е. «История одного города», в 11 классе на материале произведения Маяковского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В.В. 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Гимн взятке»). Регулярные беседы на уроках обществознания с целью воспитания негативного отношения к коррупции и др.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с учащимися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0" dirty="0" smtClean="0">
                <a:latin typeface="Times New Roman" pitchFamily="18" charset="0"/>
                <a:cs typeface="Times New Roman" pitchFamily="18" charset="0"/>
              </a:rPr>
              <a:t>Выставка рисунков.</a:t>
            </a:r>
            <a:br>
              <a:rPr lang="ru-RU" sz="36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0" dirty="0" smtClean="0">
                <a:latin typeface="Times New Roman" pitchFamily="18" charset="0"/>
                <a:cs typeface="Times New Roman" pitchFamily="18" charset="0"/>
              </a:rPr>
              <a:t>В связи с Международным днём борьбы с коррупцией в школе прошла выставка рисунков "Коррупция глазами детей". В ней приняли участие ученики 6, 7 и 8 классов.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algn="l"/>
            <a:endParaRPr lang="ru-RU" smtClean="0"/>
          </a:p>
        </p:txBody>
      </p:sp>
      <p:pic>
        <p:nvPicPr>
          <p:cNvPr id="12292" name="Рисунок 6" descr="https://sun9-6.userapi.com/impg/RI_pvSire4a4czEDqKdShkWvMF3nqtjH-7QRpg/W1-hTNlGfzc.jpg?size=810x1080&amp;quality=95&amp;sign=4d5bda7c11196f970848c3a63839d14c&amp;type=alb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3644900"/>
            <a:ext cx="12954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Рисунок 7" descr="https://sun9-84.userapi.com/impg/6-xmo_8YKBs8PNPavhLVdaFMiImVzKfnonQy5w/6We0DUXQkaU.jpg?size=1280x1206&amp;quality=95&amp;sign=16c9825319f4630a515f76b1933cef14&amp;type=alb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3644900"/>
            <a:ext cx="1296988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Рисунок 8" descr="https://sun9-67.userapi.com/impg/2xIok0Z2jqNm9Frq6YUumetTfIncbYOCNAs4sg/N8oeobziUp0.jpg?size=810x1080&amp;quality=95&amp;sign=1d10def43582201504819cf60fb4225c&amp;type=alb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25" y="3573463"/>
            <a:ext cx="11525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Рисунок 9" descr="https://sun9-77.userapi.com/impg/7RmJhMXqSRQk-avk7VKffmPRsrxqZeoV_Xiliw/3bEZiAMgdQc.jpg?size=810x1080&amp;quality=95&amp;sign=3bec6e2a63282671de8ee785ac9309c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3800" y="3573463"/>
            <a:ext cx="1152525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Проведено общешкольное родительское собрание, на котором обсуждались вопросы антикоррупционной направленности. Регулярно проводим обновление, освещение вопросов по антикоррупционному мировоззрению через сайт школы и социальную сеть ВКОНТАКТЕ. По мере необходимости проводятся консультации.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Работа с родителями</a:t>
            </a:r>
            <a:endParaRPr lang="ru-RU" dirty="0"/>
          </a:p>
        </p:txBody>
      </p:sp>
      <p:pic>
        <p:nvPicPr>
          <p:cNvPr id="13316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573463"/>
            <a:ext cx="36004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Рисунок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73463"/>
            <a:ext cx="3887788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Работа с работниками</a:t>
            </a:r>
            <a:endParaRPr lang="ru-RU" dirty="0"/>
          </a:p>
        </p:txBody>
      </p:sp>
      <p:sp>
        <p:nvSpPr>
          <p:cNvPr id="14339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mtClean="0">
                <a:latin typeface="Times New Roman" pitchFamily="18" charset="0"/>
                <a:cs typeface="Times New Roman" pitchFamily="18" charset="0"/>
              </a:rPr>
              <a:t>Информирование работников школы о нормативно-правовом обеспечении работы по противодействию коррупции и ответственности за совершение коррупционных правонарушений; Ознакомление с положением о мерах недопущения составления неофициальной отчетности использования поддельных документов; информирование с «Методические рекомендации для образовательных организаций по организации правового просвещения в сфере прав человека». 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</TotalTime>
  <Words>241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Ежегодный отчет об исполнении корпоративных планов   по противодействию  коррупции за 2024 год                   МКОУ СОШ № 3 г. Нижние Серги-3 </vt:lpstr>
      <vt:lpstr>Слайд 2</vt:lpstr>
      <vt:lpstr>Работа с учащимися</vt:lpstr>
      <vt:lpstr>Выставка рисунков. В связи с Международным днём борьбы с коррупцией в школе прошла выставка рисунков "Коррупция глазами детей". В ней приняли участие ученики 6, 7 и 8 классов.</vt:lpstr>
      <vt:lpstr>Работа с родителями</vt:lpstr>
      <vt:lpstr>Работа с работниками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Ежегодный отчет об исполнении корпоративных планов   по противодействию  коррупции за 2022 год                   МКОУ СОШ № 3 г. Нижние Серги-3</dc:title>
  <dc:creator>Admin</dc:creator>
  <cp:lastModifiedBy>Admin</cp:lastModifiedBy>
  <cp:revision>9</cp:revision>
  <dcterms:created xsi:type="dcterms:W3CDTF">2023-01-24T05:55:33Z</dcterms:created>
  <dcterms:modified xsi:type="dcterms:W3CDTF">2024-12-16T11:38:21Z</dcterms:modified>
</cp:coreProperties>
</file>